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52046-7425-4C09-8EE8-AD8298FD6CC3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74AF-2A79-4208-8E7E-C809F046BF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40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855883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55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654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42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7075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26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873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6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444788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231966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008593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7643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758983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230678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264701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363768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3511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81858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2246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877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341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54495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618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462920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704718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8073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80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9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2522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18716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041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3146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93249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5162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7796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8905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59638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08809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0484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01292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1358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223784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549703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2067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8474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2453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4377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63060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6694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2835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1041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6380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633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505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83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6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5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70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2931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6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Midt (Nordjylland)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49FFD48-A557-458D-97E1-1146D25BBB51}"/>
              </a:ext>
            </a:extLst>
          </p:cNvPr>
          <p:cNvSpPr/>
          <p:nvPr/>
        </p:nvSpPr>
        <p:spPr>
          <a:xfrm>
            <a:off x="839788" y="2335696"/>
            <a:ext cx="8622264" cy="3597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795EE4D-8018-4B2C-B905-7826C19CD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29665"/>
            <a:ext cx="5876925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92F4A87-6220-483E-ABD8-8F49A88DC713}"/>
              </a:ext>
            </a:extLst>
          </p:cNvPr>
          <p:cNvSpPr/>
          <p:nvPr/>
        </p:nvSpPr>
        <p:spPr>
          <a:xfrm>
            <a:off x="839788" y="1461052"/>
            <a:ext cx="4895090" cy="1321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28BC88-46C0-458D-B9E5-51B776FDA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9" y="2480434"/>
            <a:ext cx="4895090" cy="15882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52284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0B9207C-8C63-43F1-9741-91BC9A77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73" y="2315817"/>
            <a:ext cx="4807602" cy="21468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85B1988B-316C-40CB-8A45-097DA2DCF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272"/>
          <a:stretch/>
        </p:blipFill>
        <p:spPr>
          <a:xfrm>
            <a:off x="6239434" y="0"/>
            <a:ext cx="585731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BF3AF5E-275B-497B-8CA7-6E7BC55EE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90" y="2057400"/>
            <a:ext cx="5360610" cy="2518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image ,image ,image ,textbox ,textbox ,textbox ,textbox ,textbox ,textbox ,shape ,shape ,shape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AC42E385-207C-451A-A7CA-B4376DE55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5F0026F-2896-4743-9F09-08BF8AA7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6723"/>
              </p:ext>
            </p:extLst>
          </p:nvPr>
        </p:nvGraphicFramePr>
        <p:xfrm>
          <a:off x="839788" y="2489768"/>
          <a:ext cx="4687956" cy="1652096"/>
        </p:xfrm>
        <a:graphic>
          <a:graphicData uri="http://schemas.openxmlformats.org/drawingml/2006/table">
            <a:tbl>
              <a:tblPr firstRow="1" bandRow="1"/>
              <a:tblGrid>
                <a:gridCol w="1562652">
                  <a:extLst>
                    <a:ext uri="{9D8B030D-6E8A-4147-A177-3AD203B41FA5}">
                      <a16:colId xmlns:a16="http://schemas.microsoft.com/office/drawing/2014/main" val="2165586289"/>
                    </a:ext>
                  </a:extLst>
                </a:gridCol>
                <a:gridCol w="1562652">
                  <a:extLst>
                    <a:ext uri="{9D8B030D-6E8A-4147-A177-3AD203B41FA5}">
                      <a16:colId xmlns:a16="http://schemas.microsoft.com/office/drawing/2014/main" val="1468498692"/>
                    </a:ext>
                  </a:extLst>
                </a:gridCol>
                <a:gridCol w="1562652">
                  <a:extLst>
                    <a:ext uri="{9D8B030D-6E8A-4147-A177-3AD203B41FA5}">
                      <a16:colId xmlns:a16="http://schemas.microsoft.com/office/drawing/2014/main" val="4172770694"/>
                    </a:ext>
                  </a:extLst>
                </a:gridCol>
              </a:tblGrid>
              <a:tr h="37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30159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Jammerbugt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39089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Aalborg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10.319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17686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12.617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9644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5672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007F648-08C8-4ADE-AF59-24696A6D8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69140"/>
            <a:ext cx="5695950" cy="405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E221377C-1EE1-4BEF-B2CD-9599CF28C340}"/>
</file>

<file path=customXml/itemProps2.xml><?xml version="1.0" encoding="utf-8"?>
<ds:datastoreItem xmlns:ds="http://schemas.openxmlformats.org/officeDocument/2006/customXml" ds:itemID="{50B37C31-7216-4B6A-AF6F-A252122DC4B1}"/>
</file>

<file path=customXml/itemProps3.xml><?xml version="1.0" encoding="utf-8"?>
<ds:datastoreItem xmlns:ds="http://schemas.openxmlformats.org/officeDocument/2006/customXml" ds:itemID="{3EC6F509-0923-49A6-B494-680A140E3A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534</Words>
  <Application>Microsoft Office PowerPoint</Application>
  <PresentationFormat>Widescreen</PresentationFormat>
  <Paragraphs>81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Midt (Nordjylland)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18</cp:revision>
  <dcterms:created xsi:type="dcterms:W3CDTF">2016-09-04T11:54:55Z</dcterms:created>
  <dcterms:modified xsi:type="dcterms:W3CDTF">2023-07-31T12:50:03Z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